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D4FE"/>
    <a:srgbClr val="0227E8"/>
    <a:srgbClr val="7DC9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gif>
</file>

<file path=ppt/media/image3.jp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6936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7528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7149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9471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2587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7724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3966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80713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317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913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9936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18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428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149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8737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5940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4751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7A00CCF-D841-46C6-A3AC-453885A8BF18}" type="datetimeFigureOut">
              <a:rPr lang="ru-RU" smtClean="0"/>
              <a:t>20.01.2022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8CB9211-BBCC-4985-80FB-C43A99EFB1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8082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772458"/>
            <a:ext cx="12192000" cy="615142"/>
          </a:xfrm>
        </p:spPr>
        <p:txBody>
          <a:bodyPr>
            <a:noAutofit/>
          </a:bodyPr>
          <a:lstStyle/>
          <a:p>
            <a:pPr algn="ctr"/>
            <a:r>
              <a:rPr lang="ru-RU" sz="4700" dirty="0" smtClean="0"/>
              <a:t>Рыбное </a:t>
            </a:r>
            <a:r>
              <a:rPr lang="ru-RU" sz="4700" dirty="0" err="1" smtClean="0"/>
              <a:t>пати</a:t>
            </a:r>
            <a:endParaRPr lang="ru-RU" sz="47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2512291"/>
            <a:ext cx="9144000" cy="1655762"/>
          </a:xfrm>
        </p:spPr>
        <p:txBody>
          <a:bodyPr/>
          <a:lstStyle/>
          <a:p>
            <a:pPr algn="l"/>
            <a:r>
              <a:rPr lang="ru-RU" dirty="0" smtClean="0"/>
              <a:t>Работу выполнили</a:t>
            </a:r>
            <a:r>
              <a:rPr lang="en-US" dirty="0" smtClean="0"/>
              <a:t>: </a:t>
            </a:r>
            <a:r>
              <a:rPr lang="ru-RU" dirty="0" smtClean="0"/>
              <a:t>Г.А. Товмасян, А.С. Волох</a:t>
            </a:r>
          </a:p>
          <a:p>
            <a:pPr algn="l"/>
            <a:r>
              <a:rPr lang="ru-RU" dirty="0" smtClean="0"/>
              <a:t>Научный руководитель: А.С. </a:t>
            </a:r>
            <a:r>
              <a:rPr lang="ru-RU" smtClean="0"/>
              <a:t>Байгашов</a:t>
            </a:r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483" y="3473290"/>
            <a:ext cx="5735782" cy="319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4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3590" y="1213310"/>
            <a:ext cx="3873731" cy="726443"/>
          </a:xfrm>
        </p:spPr>
        <p:txBody>
          <a:bodyPr/>
          <a:lstStyle/>
          <a:p>
            <a:pPr algn="ctr"/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328947" y="1939753"/>
            <a:ext cx="7523019" cy="1368712"/>
          </a:xfrm>
        </p:spPr>
        <p:txBody>
          <a:bodyPr>
            <a:normAutofit/>
          </a:bodyPr>
          <a:lstStyle/>
          <a:p>
            <a:r>
              <a:rPr lang="ru-RU" dirty="0" smtClean="0"/>
              <a:t>В работе будет проведено развлекательное мероприятие для рыб</a:t>
            </a:r>
            <a:r>
              <a:rPr lang="en-US" dirty="0" smtClean="0"/>
              <a:t>, </a:t>
            </a:r>
            <a:r>
              <a:rPr lang="ru-RU" dirty="0" smtClean="0"/>
              <a:t>а также исследование Броуновского движения</a:t>
            </a:r>
            <a:r>
              <a:rPr lang="en-US" dirty="0" smtClean="0"/>
              <a:t>,</a:t>
            </a:r>
            <a:r>
              <a:rPr lang="ru-RU" dirty="0"/>
              <a:t> </a:t>
            </a:r>
            <a:r>
              <a:rPr lang="ru-RU" dirty="0" smtClean="0"/>
              <a:t>точнее</a:t>
            </a:r>
            <a:r>
              <a:rPr lang="en-US" dirty="0" smtClean="0"/>
              <a:t>,</a:t>
            </a:r>
            <a:r>
              <a:rPr lang="ru-RU" dirty="0" smtClean="0"/>
              <a:t> </a:t>
            </a:r>
            <a:r>
              <a:rPr lang="ru-RU" dirty="0" smtClean="0"/>
              <a:t>поведение частиц инородной жидкости в аквариуме с водой.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529" y="3505931"/>
            <a:ext cx="4185851" cy="235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25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349135"/>
            <a:ext cx="12192000" cy="61514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28800" y="1920240"/>
            <a:ext cx="8534400" cy="2369127"/>
          </a:xfrm>
        </p:spPr>
        <p:txBody>
          <a:bodyPr>
            <a:normAutofit/>
          </a:bodyPr>
          <a:lstStyle/>
          <a:p>
            <a:r>
              <a:rPr lang="ru-RU" sz="3250" dirty="0"/>
              <a:t>Для </a:t>
            </a:r>
            <a:r>
              <a:rPr lang="ru-RU" sz="3250" dirty="0" smtClean="0"/>
              <a:t>наглядной демонстрации  Броуновского движения необходимо определить то</a:t>
            </a:r>
            <a:r>
              <a:rPr lang="en-US" sz="3250" dirty="0" smtClean="0"/>
              <a:t>,</a:t>
            </a:r>
            <a:r>
              <a:rPr lang="ru-RU" sz="3250" dirty="0" smtClean="0"/>
              <a:t> что будет происходить с каплей жижи в воде. </a:t>
            </a:r>
          </a:p>
          <a:p>
            <a:endParaRPr lang="ru-RU" sz="325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447" y="4347556"/>
            <a:ext cx="8429105" cy="213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46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3798" y="1215350"/>
            <a:ext cx="8534400" cy="1507067"/>
          </a:xfrm>
        </p:spPr>
        <p:txBody>
          <a:bodyPr/>
          <a:lstStyle/>
          <a:p>
            <a:pPr algn="ctr"/>
            <a:r>
              <a:rPr lang="ru-RU" dirty="0" smtClean="0"/>
              <a:t>Начальные условия и параметры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6612" y="1968883"/>
            <a:ext cx="9908771" cy="3657600"/>
          </a:xfrm>
        </p:spPr>
        <p:txBody>
          <a:bodyPr/>
          <a:lstStyle/>
          <a:p>
            <a:r>
              <a:rPr lang="ru-RU" dirty="0"/>
              <a:t>Для решения поставленной задачи необходимо определить следующие начальные условия: </a:t>
            </a:r>
            <a:r>
              <a:rPr lang="ru-RU" dirty="0" smtClean="0"/>
              <a:t>плотность воды и жидкости, которая попала в аквариум, а также их температуры.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561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339280"/>
            <a:ext cx="12192000" cy="1507067"/>
          </a:xfrm>
        </p:spPr>
        <p:txBody>
          <a:bodyPr>
            <a:normAutofit/>
          </a:bodyPr>
          <a:lstStyle/>
          <a:p>
            <a:pPr algn="ctr"/>
            <a:r>
              <a:rPr lang="ru-RU" sz="2800" dirty="0" smtClean="0"/>
              <a:t>РЕАЛИЗАЦИЯ</a:t>
            </a:r>
            <a:endParaRPr lang="ru-RU" sz="2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28800" y="419793"/>
            <a:ext cx="8534400" cy="3578630"/>
          </a:xfrm>
        </p:spPr>
        <p:txBody>
          <a:bodyPr/>
          <a:lstStyle/>
          <a:p>
            <a:r>
              <a:rPr lang="ru-RU" dirty="0" smtClean="0"/>
              <a:t>Данный проект будет основан на базе языка программирования </a:t>
            </a:r>
            <a:r>
              <a:rPr lang="en-US" dirty="0" smtClean="0"/>
              <a:t>Python, </a:t>
            </a:r>
            <a:r>
              <a:rPr lang="ru-RU" dirty="0" smtClean="0"/>
              <a:t>изучаемого нами на курсах математического моделирования.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093" y="3432471"/>
            <a:ext cx="5151813" cy="288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1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</TotalTime>
  <Words>112</Words>
  <Application>Microsoft Office PowerPoint</Application>
  <PresentationFormat>Широкоэкранный</PresentationFormat>
  <Paragraphs>11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8" baseType="lpstr">
      <vt:lpstr>Century Gothic</vt:lpstr>
      <vt:lpstr>Wingdings 3</vt:lpstr>
      <vt:lpstr>Сектор</vt:lpstr>
      <vt:lpstr>Рыбное пати</vt:lpstr>
      <vt:lpstr>Введение</vt:lpstr>
      <vt:lpstr>Постановка задачи</vt:lpstr>
      <vt:lpstr>Начальные условия и параметры</vt:lpstr>
      <vt:lpstr>РЕАЛИЗАЦИЯ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Буль-буль</dc:title>
  <dc:creator>Артем В. Асташенок</dc:creator>
  <cp:lastModifiedBy>Артем В. Асташенок</cp:lastModifiedBy>
  <cp:revision>14</cp:revision>
  <dcterms:created xsi:type="dcterms:W3CDTF">2022-01-20T14:33:32Z</dcterms:created>
  <dcterms:modified xsi:type="dcterms:W3CDTF">2022-01-20T16:54:00Z</dcterms:modified>
</cp:coreProperties>
</file>

<file path=docProps/thumbnail.jpeg>
</file>